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59" r:id="rId2"/>
    <p:sldId id="1260" r:id="rId3"/>
    <p:sldId id="1261" r:id="rId4"/>
    <p:sldId id="1262" r:id="rId5"/>
    <p:sldId id="1263" r:id="rId6"/>
    <p:sldId id="1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0" y="2102673"/>
            <a:ext cx="824247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361. HONG NAISAK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43650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Draw Me Nearer</a:t>
            </a:r>
          </a:p>
          <a:p>
            <a:r>
              <a:rPr lang="en-US" sz="1500" dirty="0"/>
              <a:t>Heb. 10:22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54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978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773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3929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khukdin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3090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2836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361. HONG NAISAK IN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2018-12-15T06:02:23Z</dcterms:modified>
</cp:coreProperties>
</file>